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6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1839"/>
          <a:stretch>
            <a:fillRect/>
          </a:stretch>
        </p:blipFill>
        <p:spPr>
          <a:xfrm>
            <a:off x="410366" y="348582"/>
            <a:ext cx="15435267" cy="84468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1839"/>
          <a:stretch>
            <a:fillRect/>
          </a:stretch>
        </p:blipFill>
        <p:spPr>
          <a:xfrm>
            <a:off x="410366" y="348582"/>
            <a:ext cx="15435267" cy="84468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514"/>
            <a:ext cx="16256000" cy="90678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BB14967-33C1-6F3F-3F51-950258476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900" y="1371600"/>
            <a:ext cx="12268200" cy="714613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541" b="298"/>
          <a:stretch>
            <a:fillRect/>
          </a:stretch>
        </p:blipFill>
        <p:spPr>
          <a:xfrm>
            <a:off x="410366" y="348582"/>
            <a:ext cx="15435267" cy="84468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85" r="1" b="1"/>
          <a:stretch>
            <a:fillRect/>
          </a:stretch>
        </p:blipFill>
        <p:spPr>
          <a:xfrm>
            <a:off x="262466" y="231357"/>
            <a:ext cx="15731067" cy="868368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840"/>
          <a:stretch>
            <a:fillRect/>
          </a:stretch>
        </p:blipFill>
        <p:spPr>
          <a:xfrm>
            <a:off x="410366" y="348582"/>
            <a:ext cx="15435267" cy="84468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840"/>
          <a:stretch>
            <a:fillRect/>
          </a:stretch>
        </p:blipFill>
        <p:spPr>
          <a:xfrm>
            <a:off x="410366" y="348582"/>
            <a:ext cx="15435267" cy="84468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7" b="1563"/>
          <a:stretch>
            <a:fillRect/>
          </a:stretch>
        </p:blipFill>
        <p:spPr>
          <a:xfrm>
            <a:off x="410366" y="348582"/>
            <a:ext cx="15435267" cy="84468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46" b="594"/>
          <a:stretch>
            <a:fillRect/>
          </a:stretch>
        </p:blipFill>
        <p:spPr>
          <a:xfrm>
            <a:off x="410366" y="348582"/>
            <a:ext cx="15435267" cy="84468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20" b="1620"/>
          <a:stretch>
            <a:fillRect/>
          </a:stretch>
        </p:blipFill>
        <p:spPr>
          <a:xfrm>
            <a:off x="410366" y="348582"/>
            <a:ext cx="15435267" cy="84468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1839"/>
          <a:stretch>
            <a:fillRect/>
          </a:stretch>
        </p:blipFill>
        <p:spPr>
          <a:xfrm>
            <a:off x="410366" y="348582"/>
            <a:ext cx="15435267" cy="84468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6">
            <a:extLst>
              <a:ext uri="{FF2B5EF4-FFF2-40B4-BE49-F238E27FC236}">
                <a16:creationId xmlns:a16="http://schemas.microsoft.com/office/drawing/2014/main" id="{5D9FC6AC-4A12-4825-8ABE-0732B8EF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1936" cy="914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r="3565" b="-1"/>
          <a:stretch>
            <a:fillRect/>
          </a:stretch>
        </p:blipFill>
        <p:spPr>
          <a:xfrm>
            <a:off x="1" y="10"/>
            <a:ext cx="15816911" cy="9143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D9FC6AC-4A12-4825-8ABE-0732B8EF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1936" cy="914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77" r="787" b="-1"/>
          <a:stretch>
            <a:fillRect/>
          </a:stretch>
        </p:blipFill>
        <p:spPr>
          <a:xfrm>
            <a:off x="1" y="10"/>
            <a:ext cx="15816911" cy="9143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6781" r="-1" b="-1"/>
          <a:stretch>
            <a:fillRect/>
          </a:stretch>
        </p:blipFill>
        <p:spPr>
          <a:xfrm>
            <a:off x="730060" y="730060"/>
            <a:ext cx="14785282" cy="76838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Personalizado</PresentationFormat>
  <Paragraphs>0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 ISABEL GUTIERREZ GULLON</cp:lastModifiedBy>
  <cp:revision>14</cp:revision>
  <dcterms:created xsi:type="dcterms:W3CDTF">2006-08-16T00:00:00Z</dcterms:created>
  <dcterms:modified xsi:type="dcterms:W3CDTF">2026-07-02T15:16:20Z</dcterms:modified>
</cp:coreProperties>
</file>